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59" d="100"/>
          <a:sy n="59" d="100"/>
        </p:scale>
        <p:origin x="1398" y="-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27633-8E3B-43D0-90AE-F63156B48617}" type="datetimeFigureOut">
              <a:rPr kumimoji="1" lang="ja-JP" altLang="en-US" smtClean="0"/>
              <a:t>2020/11/14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E130-5909-4C0A-BCA9-47570A7FE0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185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27633-8E3B-43D0-90AE-F63156B48617}" type="datetimeFigureOut">
              <a:rPr kumimoji="1" lang="ja-JP" altLang="en-US" smtClean="0"/>
              <a:t>2020/11/14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E130-5909-4C0A-BCA9-47570A7FE0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1510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27633-8E3B-43D0-90AE-F63156B48617}" type="datetimeFigureOut">
              <a:rPr kumimoji="1" lang="ja-JP" altLang="en-US" smtClean="0"/>
              <a:t>2020/11/14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E130-5909-4C0A-BCA9-47570A7FE0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8757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27633-8E3B-43D0-90AE-F63156B48617}" type="datetimeFigureOut">
              <a:rPr kumimoji="1" lang="ja-JP" altLang="en-US" smtClean="0"/>
              <a:t>2020/11/14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E130-5909-4C0A-BCA9-47570A7FE0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776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27633-8E3B-43D0-90AE-F63156B48617}" type="datetimeFigureOut">
              <a:rPr kumimoji="1" lang="ja-JP" altLang="en-US" smtClean="0"/>
              <a:t>2020/11/14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E130-5909-4C0A-BCA9-47570A7FE0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3747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27633-8E3B-43D0-90AE-F63156B48617}" type="datetimeFigureOut">
              <a:rPr kumimoji="1" lang="ja-JP" altLang="en-US" smtClean="0"/>
              <a:t>2020/11/14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E130-5909-4C0A-BCA9-47570A7FE0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0108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27633-8E3B-43D0-90AE-F63156B48617}" type="datetimeFigureOut">
              <a:rPr kumimoji="1" lang="ja-JP" altLang="en-US" smtClean="0"/>
              <a:t>2020/11/14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E130-5909-4C0A-BCA9-47570A7FE0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2459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27633-8E3B-43D0-90AE-F63156B48617}" type="datetimeFigureOut">
              <a:rPr kumimoji="1" lang="ja-JP" altLang="en-US" smtClean="0"/>
              <a:t>2020/11/14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E130-5909-4C0A-BCA9-47570A7FE0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0887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27633-8E3B-43D0-90AE-F63156B48617}" type="datetimeFigureOut">
              <a:rPr kumimoji="1" lang="ja-JP" altLang="en-US" smtClean="0"/>
              <a:t>2020/11/14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E130-5909-4C0A-BCA9-47570A7FE0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4798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27633-8E3B-43D0-90AE-F63156B48617}" type="datetimeFigureOut">
              <a:rPr kumimoji="1" lang="ja-JP" altLang="en-US" smtClean="0"/>
              <a:t>2020/11/14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E130-5909-4C0A-BCA9-47570A7FE0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9368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27633-8E3B-43D0-90AE-F63156B48617}" type="datetimeFigureOut">
              <a:rPr kumimoji="1" lang="ja-JP" altLang="en-US" smtClean="0"/>
              <a:t>2020/11/14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E130-5909-4C0A-BCA9-47570A7FE0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016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27633-8E3B-43D0-90AE-F63156B48617}" type="datetimeFigureOut">
              <a:rPr kumimoji="1" lang="ja-JP" altLang="en-US" smtClean="0"/>
              <a:t>2020/11/14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3E130-5909-4C0A-BCA9-47570A7FE0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1002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>
            <a:extLst>
              <a:ext uri="{FF2B5EF4-FFF2-40B4-BE49-F238E27FC236}">
                <a16:creationId xmlns:a16="http://schemas.microsoft.com/office/drawing/2014/main" id="{84A3201B-291C-4E56-8568-23457091B5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4169" y="2931576"/>
            <a:ext cx="2185525" cy="2047646"/>
          </a:xfrm>
          <a:prstGeom prst="rect">
            <a:avLst/>
          </a:prstGeo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F902163-F700-4BB3-BCE3-0B28D8F0809B}"/>
              </a:ext>
            </a:extLst>
          </p:cNvPr>
          <p:cNvSpPr/>
          <p:nvPr/>
        </p:nvSpPr>
        <p:spPr>
          <a:xfrm>
            <a:off x="1" y="0"/>
            <a:ext cx="6858000" cy="2601368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A40B054D-C433-4F5C-B836-2E523153AA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40" y="1472474"/>
            <a:ext cx="3041091" cy="2849237"/>
          </a:xfrm>
          <a:prstGeom prst="rect">
            <a:avLst/>
          </a:prstGeom>
        </p:spPr>
      </p:pic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70BA86DC-B224-4992-9ABC-4A8D0FCEB251}"/>
              </a:ext>
            </a:extLst>
          </p:cNvPr>
          <p:cNvSpPr/>
          <p:nvPr/>
        </p:nvSpPr>
        <p:spPr>
          <a:xfrm rot="10800000">
            <a:off x="0" y="7649749"/>
            <a:ext cx="6858000" cy="2721385"/>
          </a:xfrm>
          <a:prstGeom prst="rect">
            <a:avLst/>
          </a:prstGeom>
          <a:blipFill>
            <a:blip r:embed="rId3"/>
            <a:stretch>
              <a:fillRect t="16436" b="16436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 dirty="0"/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83013C06-8A27-420C-BDD4-E12B104B43A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82" t="4803" r="4257" b="7585"/>
          <a:stretch/>
        </p:blipFill>
        <p:spPr>
          <a:xfrm rot="766344">
            <a:off x="2475414" y="5322931"/>
            <a:ext cx="4460625" cy="3371897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D1FF86A-CC6D-483B-8FC7-9DCF832CC297}"/>
              </a:ext>
            </a:extLst>
          </p:cNvPr>
          <p:cNvSpPr txBox="1"/>
          <p:nvPr/>
        </p:nvSpPr>
        <p:spPr>
          <a:xfrm>
            <a:off x="218545" y="601765"/>
            <a:ext cx="7119256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9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Winter</a:t>
            </a:r>
          </a:p>
          <a:p>
            <a:pPr algn="ctr"/>
            <a:r>
              <a:rPr lang="en-US" altLang="ja-JP" sz="9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Campaign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5CB70E-B56F-4677-922B-B3D3A2DAEB9C}"/>
              </a:ext>
            </a:extLst>
          </p:cNvPr>
          <p:cNvSpPr txBox="1"/>
          <p:nvPr/>
        </p:nvSpPr>
        <p:spPr>
          <a:xfrm>
            <a:off x="0" y="4332964"/>
            <a:ext cx="68580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200" b="1" i="1" dirty="0">
                <a:ln w="22225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990033"/>
                </a:solidFill>
              </a:rPr>
              <a:t>プロフェッショナルクリーニング</a:t>
            </a:r>
            <a:endParaRPr lang="en-US" altLang="ja-JP" sz="3200" b="1" i="1" dirty="0">
              <a:ln w="22225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rgbClr val="990033"/>
              </a:solidFill>
            </a:endParaRPr>
          </a:p>
          <a:p>
            <a:pPr algn="ctr"/>
            <a:r>
              <a:rPr lang="ja-JP" altLang="en-US" sz="3200" b="1" i="1" dirty="0">
                <a:ln w="22225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990033"/>
                </a:solidFill>
              </a:rPr>
              <a:t>された方へ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CF85780-3026-40DA-B175-7E4888FCB4DE}"/>
              </a:ext>
            </a:extLst>
          </p:cNvPr>
          <p:cNvSpPr txBox="1"/>
          <p:nvPr/>
        </p:nvSpPr>
        <p:spPr>
          <a:xfrm>
            <a:off x="1649186" y="3532316"/>
            <a:ext cx="355962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12</a:t>
            </a:r>
            <a:r>
              <a:rPr lang="ja-JP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月中限定</a:t>
            </a:r>
            <a:endParaRPr lang="en-US" altLang="ja-JP" sz="40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5B7599-8A33-4CE2-A561-F2F436411852}"/>
              </a:ext>
            </a:extLst>
          </p:cNvPr>
          <p:cNvSpPr txBox="1"/>
          <p:nvPr/>
        </p:nvSpPr>
        <p:spPr>
          <a:xfrm rot="20805267">
            <a:off x="-263104" y="5421348"/>
            <a:ext cx="355962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200" b="1">
                <a:ln w="0"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egoe UI Black" panose="020B0A02040204020203" pitchFamily="34" charset="0"/>
              </a:rPr>
              <a:t>フロアフロス（</a:t>
            </a:r>
            <a:r>
              <a:rPr lang="en-US" altLang="ja-JP" sz="3200" b="1">
                <a:ln w="0"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45m</a:t>
            </a:r>
            <a:r>
              <a:rPr lang="ja-JP" altLang="en-US" sz="3200" b="1">
                <a:ln w="0"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egoe UI Black" panose="020B0A02040204020203" pitchFamily="34" charset="0"/>
              </a:rPr>
              <a:t>）</a:t>
            </a:r>
            <a:endParaRPr lang="en-US" altLang="ja-JP" sz="3200" b="1">
              <a:ln w="0"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pPr algn="ctr"/>
            <a:r>
              <a:rPr lang="ja-JP" altLang="en-US" sz="3200" b="1">
                <a:ln w="0"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egoe UI Black" panose="020B0A02040204020203" pitchFamily="34" charset="0"/>
              </a:rPr>
              <a:t>プレゼント</a:t>
            </a:r>
            <a:endParaRPr lang="ja-JP" altLang="en-US" sz="3200" b="1" dirty="0">
              <a:ln w="0"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egoe UI Black" panose="020B0A02040204020203" pitchFamily="34" charset="0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E57DA6E4-6CEA-4F8C-BE26-C3BC9F87C7DD}"/>
              </a:ext>
            </a:extLst>
          </p:cNvPr>
          <p:cNvSpPr/>
          <p:nvPr/>
        </p:nvSpPr>
        <p:spPr>
          <a:xfrm>
            <a:off x="3021293" y="6618624"/>
            <a:ext cx="238398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4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歯間のよごれが</a:t>
            </a:r>
            <a:endParaRPr lang="en-US" altLang="ja-JP" sz="24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  <a:p>
            <a:pPr algn="ctr"/>
            <a:r>
              <a:rPr lang="ja-JP" altLang="en-US" sz="24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とれて</a:t>
            </a:r>
            <a:endParaRPr lang="en-US" altLang="ja-JP" sz="24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  <a:p>
            <a:pPr algn="ctr"/>
            <a:r>
              <a:rPr lang="ja-JP" altLang="en-US" sz="24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すっきり</a:t>
            </a:r>
            <a:endParaRPr lang="ja-JP" altLang="en-US" sz="24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pic>
        <p:nvPicPr>
          <p:cNvPr id="26" name="図 25">
            <a:extLst>
              <a:ext uri="{FF2B5EF4-FFF2-40B4-BE49-F238E27FC236}">
                <a16:creationId xmlns:a16="http://schemas.microsoft.com/office/drawing/2014/main" id="{35803C32-F04A-4668-8100-0D2DE90959C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517" y="7072694"/>
            <a:ext cx="1738896" cy="1738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322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249</TotalTime>
  <Words>20</Words>
  <Application>Microsoft Office PowerPoint</Application>
  <PresentationFormat>A4 210 x 297 mm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Arial</vt:lpstr>
      <vt:lpstr>Calibri</vt:lpstr>
      <vt:lpstr>Calibri Light</vt:lpstr>
      <vt:lpstr>Cambria</vt:lpstr>
      <vt:lpstr>Segoe UI Black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oguridc</dc:creator>
  <cp:lastModifiedBy>oguridc</cp:lastModifiedBy>
  <cp:revision>6</cp:revision>
  <cp:lastPrinted>2020-11-14T06:57:18Z</cp:lastPrinted>
  <dcterms:created xsi:type="dcterms:W3CDTF">2020-11-14T02:57:29Z</dcterms:created>
  <dcterms:modified xsi:type="dcterms:W3CDTF">2020-11-14T07:06:31Z</dcterms:modified>
</cp:coreProperties>
</file>